
<file path=[Content_Types].xml><?xml version="1.0" encoding="utf-8"?>
<Types xmlns="http://schemas.openxmlformats.org/package/2006/content-types">
  <Default Extension="jfif" ContentType="image/jpeg"/>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13"/>
  </p:notesMasterIdLst>
  <p:sldIdLst>
    <p:sldId id="256" r:id="rId2"/>
    <p:sldId id="257" r:id="rId3"/>
    <p:sldId id="258" r:id="rId4"/>
    <p:sldId id="263" r:id="rId5"/>
    <p:sldId id="259" r:id="rId6"/>
    <p:sldId id="266" r:id="rId7"/>
    <p:sldId id="264" r:id="rId8"/>
    <p:sldId id="265" r:id="rId9"/>
    <p:sldId id="260" r:id="rId10"/>
    <p:sldId id="261" r:id="rId11"/>
    <p:sldId id="262" r:id="rId12"/>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27A6374-7EE1-4F8B-B039-5B60DF7630BA}" v="46" dt="2023-02-08T20:54:54.25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3" d="100"/>
          <a:sy n="103" d="100"/>
        </p:scale>
        <p:origin x="216"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microsoft.com/office/2016/11/relationships/changesInfo" Target="changesInfos/changesInfo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19"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ick Brink" userId="c1365b5f25d914db" providerId="LiveId" clId="{D27A6374-7EE1-4F8B-B039-5B60DF7630BA}"/>
    <pc:docChg chg="undo custSel modSld">
      <pc:chgData name="Nick Brink" userId="c1365b5f25d914db" providerId="LiveId" clId="{D27A6374-7EE1-4F8B-B039-5B60DF7630BA}" dt="2023-02-08T20:54:54.259" v="409" actId="14100"/>
      <pc:docMkLst>
        <pc:docMk/>
      </pc:docMkLst>
      <pc:sldChg chg="addSp modSp mod">
        <pc:chgData name="Nick Brink" userId="c1365b5f25d914db" providerId="LiveId" clId="{D27A6374-7EE1-4F8B-B039-5B60DF7630BA}" dt="2023-02-08T20:51:27.195" v="387" actId="14100"/>
        <pc:sldMkLst>
          <pc:docMk/>
          <pc:sldMk cId="0" sldId="258"/>
        </pc:sldMkLst>
        <pc:spChg chg="mod">
          <ac:chgData name="Nick Brink" userId="c1365b5f25d914db" providerId="LiveId" clId="{D27A6374-7EE1-4F8B-B039-5B60DF7630BA}" dt="2023-02-08T20:50:51.429" v="382"/>
          <ac:spMkLst>
            <pc:docMk/>
            <pc:sldMk cId="0" sldId="258"/>
            <ac:spMk id="66" creationId="{00000000-0000-0000-0000-000000000000}"/>
          </ac:spMkLst>
        </pc:spChg>
        <pc:picChg chg="add mod">
          <ac:chgData name="Nick Brink" userId="c1365b5f25d914db" providerId="LiveId" clId="{D27A6374-7EE1-4F8B-B039-5B60DF7630BA}" dt="2023-02-08T20:51:27.195" v="387" actId="14100"/>
          <ac:picMkLst>
            <pc:docMk/>
            <pc:sldMk cId="0" sldId="258"/>
            <ac:picMk id="3074" creationId="{3C26C80E-5DC3-863E-40E2-A69BD08E0611}"/>
          </ac:picMkLst>
        </pc:picChg>
      </pc:sldChg>
      <pc:sldChg chg="addSp modSp mod">
        <pc:chgData name="Nick Brink" userId="c1365b5f25d914db" providerId="LiveId" clId="{D27A6374-7EE1-4F8B-B039-5B60DF7630BA}" dt="2023-02-08T20:47:09.513" v="237" actId="1076"/>
        <pc:sldMkLst>
          <pc:docMk/>
          <pc:sldMk cId="0" sldId="259"/>
        </pc:sldMkLst>
        <pc:spChg chg="mod">
          <ac:chgData name="Nick Brink" userId="c1365b5f25d914db" providerId="LiveId" clId="{D27A6374-7EE1-4F8B-B039-5B60DF7630BA}" dt="2023-02-08T20:22:51.675" v="82" actId="20577"/>
          <ac:spMkLst>
            <pc:docMk/>
            <pc:sldMk cId="0" sldId="259"/>
            <ac:spMk id="72" creationId="{00000000-0000-0000-0000-000000000000}"/>
          </ac:spMkLst>
        </pc:spChg>
        <pc:picChg chg="add mod">
          <ac:chgData name="Nick Brink" userId="c1365b5f25d914db" providerId="LiveId" clId="{D27A6374-7EE1-4F8B-B039-5B60DF7630BA}" dt="2023-02-08T20:47:09.513" v="237" actId="1076"/>
          <ac:picMkLst>
            <pc:docMk/>
            <pc:sldMk cId="0" sldId="259"/>
            <ac:picMk id="3" creationId="{515B3194-76D6-F6D7-2872-5400D7563868}"/>
          </ac:picMkLst>
        </pc:picChg>
        <pc:picChg chg="add mod">
          <ac:chgData name="Nick Brink" userId="c1365b5f25d914db" providerId="LiveId" clId="{D27A6374-7EE1-4F8B-B039-5B60DF7630BA}" dt="2023-02-08T20:37:06.132" v="200" actId="1076"/>
          <ac:picMkLst>
            <pc:docMk/>
            <pc:sldMk cId="0" sldId="259"/>
            <ac:picMk id="5" creationId="{53D1459F-EB31-F42B-D0B9-1D054FACA482}"/>
          </ac:picMkLst>
        </pc:picChg>
        <pc:picChg chg="add mod">
          <ac:chgData name="Nick Brink" userId="c1365b5f25d914db" providerId="LiveId" clId="{D27A6374-7EE1-4F8B-B039-5B60DF7630BA}" dt="2023-02-08T20:37:07.381" v="201" actId="1076"/>
          <ac:picMkLst>
            <pc:docMk/>
            <pc:sldMk cId="0" sldId="259"/>
            <ac:picMk id="7" creationId="{558DF206-AF49-81C9-E8E6-B2354A46D107}"/>
          </ac:picMkLst>
        </pc:picChg>
        <pc:picChg chg="add mod">
          <ac:chgData name="Nick Brink" userId="c1365b5f25d914db" providerId="LiveId" clId="{D27A6374-7EE1-4F8B-B039-5B60DF7630BA}" dt="2023-02-08T20:37:04.484" v="199" actId="1076"/>
          <ac:picMkLst>
            <pc:docMk/>
            <pc:sldMk cId="0" sldId="259"/>
            <ac:picMk id="9" creationId="{3DB536D3-D5EB-178B-9FC0-1B60FA7242CD}"/>
          </ac:picMkLst>
        </pc:picChg>
      </pc:sldChg>
      <pc:sldChg chg="addSp modSp mod">
        <pc:chgData name="Nick Brink" userId="c1365b5f25d914db" providerId="LiveId" clId="{D27A6374-7EE1-4F8B-B039-5B60DF7630BA}" dt="2023-02-08T20:46:47.200" v="235" actId="1076"/>
        <pc:sldMkLst>
          <pc:docMk/>
          <pc:sldMk cId="0" sldId="260"/>
        </pc:sldMkLst>
        <pc:picChg chg="add mod">
          <ac:chgData name="Nick Brink" userId="c1365b5f25d914db" providerId="LiveId" clId="{D27A6374-7EE1-4F8B-B039-5B60DF7630BA}" dt="2023-02-08T20:46:47.200" v="235" actId="1076"/>
          <ac:picMkLst>
            <pc:docMk/>
            <pc:sldMk cId="0" sldId="260"/>
            <ac:picMk id="4" creationId="{99E4B7AA-ED3E-C7D9-980F-25AA3BB39430}"/>
          </ac:picMkLst>
        </pc:picChg>
      </pc:sldChg>
      <pc:sldChg chg="addSp delSp modSp mod">
        <pc:chgData name="Nick Brink" userId="c1365b5f25d914db" providerId="LiveId" clId="{D27A6374-7EE1-4F8B-B039-5B60DF7630BA}" dt="2023-02-08T20:54:54.259" v="409" actId="14100"/>
        <pc:sldMkLst>
          <pc:docMk/>
          <pc:sldMk cId="0" sldId="261"/>
        </pc:sldMkLst>
        <pc:spChg chg="mod">
          <ac:chgData name="Nick Brink" userId="c1365b5f25d914db" providerId="LiveId" clId="{D27A6374-7EE1-4F8B-B039-5B60DF7630BA}" dt="2023-02-08T20:53:46.128" v="399" actId="14100"/>
          <ac:spMkLst>
            <pc:docMk/>
            <pc:sldMk cId="0" sldId="261"/>
            <ac:spMk id="83" creationId="{00000000-0000-0000-0000-000000000000}"/>
          </ac:spMkLst>
        </pc:spChg>
        <pc:picChg chg="add del mod">
          <ac:chgData name="Nick Brink" userId="c1365b5f25d914db" providerId="LiveId" clId="{D27A6374-7EE1-4F8B-B039-5B60DF7630BA}" dt="2023-02-08T20:53:46.647" v="400"/>
          <ac:picMkLst>
            <pc:docMk/>
            <pc:sldMk cId="0" sldId="261"/>
            <ac:picMk id="4098" creationId="{7B22B98E-92CA-33CF-0EAD-D096F5724780}"/>
          </ac:picMkLst>
        </pc:picChg>
        <pc:picChg chg="add mod">
          <ac:chgData name="Nick Brink" userId="c1365b5f25d914db" providerId="LiveId" clId="{D27A6374-7EE1-4F8B-B039-5B60DF7630BA}" dt="2023-02-08T20:54:09.687" v="406" actId="1076"/>
          <ac:picMkLst>
            <pc:docMk/>
            <pc:sldMk cId="0" sldId="261"/>
            <ac:picMk id="4100" creationId="{A4050C81-35B4-353F-33E6-33968FEC7845}"/>
          </ac:picMkLst>
        </pc:picChg>
        <pc:picChg chg="add mod">
          <ac:chgData name="Nick Brink" userId="c1365b5f25d914db" providerId="LiveId" clId="{D27A6374-7EE1-4F8B-B039-5B60DF7630BA}" dt="2023-02-08T20:54:54.259" v="409" actId="14100"/>
          <ac:picMkLst>
            <pc:docMk/>
            <pc:sldMk cId="0" sldId="261"/>
            <ac:picMk id="4102" creationId="{A97CA3ED-5578-BDCF-E5B4-C1FC9FF4A515}"/>
          </ac:picMkLst>
        </pc:picChg>
      </pc:sldChg>
      <pc:sldChg chg="addSp modSp mod">
        <pc:chgData name="Nick Brink" userId="c1365b5f25d914db" providerId="LiveId" clId="{D27A6374-7EE1-4F8B-B039-5B60DF7630BA}" dt="2023-02-08T20:50:32.117" v="381" actId="33524"/>
        <pc:sldMkLst>
          <pc:docMk/>
          <pc:sldMk cId="1928970857" sldId="263"/>
        </pc:sldMkLst>
        <pc:spChg chg="mod">
          <ac:chgData name="Nick Brink" userId="c1365b5f25d914db" providerId="LiveId" clId="{D27A6374-7EE1-4F8B-B039-5B60DF7630BA}" dt="2023-02-08T20:50:32.117" v="381" actId="33524"/>
          <ac:spMkLst>
            <pc:docMk/>
            <pc:sldMk cId="1928970857" sldId="263"/>
            <ac:spMk id="66" creationId="{00000000-0000-0000-0000-000000000000}"/>
          </ac:spMkLst>
        </pc:spChg>
        <pc:picChg chg="add mod">
          <ac:chgData name="Nick Brink" userId="c1365b5f25d914db" providerId="LiveId" clId="{D27A6374-7EE1-4F8B-B039-5B60DF7630BA}" dt="2023-02-08T20:50:22.051" v="379" actId="1076"/>
          <ac:picMkLst>
            <pc:docMk/>
            <pc:sldMk cId="1928970857" sldId="263"/>
            <ac:picMk id="3" creationId="{8CEAF5B8-C4C0-AF95-20C9-37EF0E4F1AFC}"/>
          </ac:picMkLst>
        </pc:picChg>
        <pc:picChg chg="add mod">
          <ac:chgData name="Nick Brink" userId="c1365b5f25d914db" providerId="LiveId" clId="{D27A6374-7EE1-4F8B-B039-5B60DF7630BA}" dt="2023-02-08T20:50:23.580" v="380" actId="1076"/>
          <ac:picMkLst>
            <pc:docMk/>
            <pc:sldMk cId="1928970857" sldId="263"/>
            <ac:picMk id="4" creationId="{C42065E7-78D6-1FED-C535-CBA37AD1FDCD}"/>
          </ac:picMkLst>
        </pc:picChg>
      </pc:sldChg>
      <pc:sldChg chg="addSp modSp mod">
        <pc:chgData name="Nick Brink" userId="c1365b5f25d914db" providerId="LiveId" clId="{D27A6374-7EE1-4F8B-B039-5B60DF7630BA}" dt="2023-02-08T20:40:39.720" v="217" actId="14100"/>
        <pc:sldMkLst>
          <pc:docMk/>
          <pc:sldMk cId="3559379759" sldId="264"/>
        </pc:sldMkLst>
        <pc:spChg chg="mod">
          <ac:chgData name="Nick Brink" userId="c1365b5f25d914db" providerId="LiveId" clId="{D27A6374-7EE1-4F8B-B039-5B60DF7630BA}" dt="2023-02-08T20:40:33.882" v="215" actId="20577"/>
          <ac:spMkLst>
            <pc:docMk/>
            <pc:sldMk cId="3559379759" sldId="264"/>
            <ac:spMk id="72" creationId="{00000000-0000-0000-0000-000000000000}"/>
          </ac:spMkLst>
        </pc:spChg>
        <pc:picChg chg="add mod">
          <ac:chgData name="Nick Brink" userId="c1365b5f25d914db" providerId="LiveId" clId="{D27A6374-7EE1-4F8B-B039-5B60DF7630BA}" dt="2023-02-08T20:40:39.720" v="217" actId="14100"/>
          <ac:picMkLst>
            <pc:docMk/>
            <pc:sldMk cId="3559379759" sldId="264"/>
            <ac:picMk id="1026" creationId="{18AD7AB3-02AC-4FBF-14A6-963747075F26}"/>
          </ac:picMkLst>
        </pc:picChg>
      </pc:sldChg>
      <pc:sldChg chg="addSp modSp mod">
        <pc:chgData name="Nick Brink" userId="c1365b5f25d914db" providerId="LiveId" clId="{D27A6374-7EE1-4F8B-B039-5B60DF7630BA}" dt="2023-02-08T20:52:50.860" v="395" actId="20577"/>
        <pc:sldMkLst>
          <pc:docMk/>
          <pc:sldMk cId="1418961980" sldId="265"/>
        </pc:sldMkLst>
        <pc:spChg chg="mod">
          <ac:chgData name="Nick Brink" userId="c1365b5f25d914db" providerId="LiveId" clId="{D27A6374-7EE1-4F8B-B039-5B60DF7630BA}" dt="2023-02-08T20:52:50.860" v="395" actId="20577"/>
          <ac:spMkLst>
            <pc:docMk/>
            <pc:sldMk cId="1418961980" sldId="265"/>
            <ac:spMk id="72" creationId="{00000000-0000-0000-0000-000000000000}"/>
          </ac:spMkLst>
        </pc:spChg>
        <pc:picChg chg="add mod">
          <ac:chgData name="Nick Brink" userId="c1365b5f25d914db" providerId="LiveId" clId="{D27A6374-7EE1-4F8B-B039-5B60DF7630BA}" dt="2023-02-08T20:45:48.164" v="227" actId="14100"/>
          <ac:picMkLst>
            <pc:docMk/>
            <pc:sldMk cId="1418961980" sldId="265"/>
            <ac:picMk id="2050" creationId="{EEC61D94-B782-BCC9-C738-ADB02A0AFE12}"/>
          </ac:picMkLst>
        </pc:picChg>
        <pc:picChg chg="add mod">
          <ac:chgData name="Nick Brink" userId="c1365b5f25d914db" providerId="LiveId" clId="{D27A6374-7EE1-4F8B-B039-5B60DF7630BA}" dt="2023-02-08T20:45:58.640" v="228" actId="14100"/>
          <ac:picMkLst>
            <pc:docMk/>
            <pc:sldMk cId="1418961980" sldId="265"/>
            <ac:picMk id="2052" creationId="{BD82BEAD-430F-1FAF-3728-A20AF7722148}"/>
          </ac:picMkLst>
        </pc:picChg>
        <pc:picChg chg="add mod">
          <ac:chgData name="Nick Brink" userId="c1365b5f25d914db" providerId="LiveId" clId="{D27A6374-7EE1-4F8B-B039-5B60DF7630BA}" dt="2023-02-08T20:52:28.007" v="391" actId="14100"/>
          <ac:picMkLst>
            <pc:docMk/>
            <pc:sldMk cId="1418961980" sldId="265"/>
            <ac:picMk id="2054" creationId="{708B5A00-F980-0A27-971B-B7FB07C5F6D6}"/>
          </ac:picMkLst>
        </pc:picChg>
      </pc:sldChg>
      <pc:sldChg chg="addSp modSp mod">
        <pc:chgData name="Nick Brink" userId="c1365b5f25d914db" providerId="LiveId" clId="{D27A6374-7EE1-4F8B-B039-5B60DF7630BA}" dt="2023-02-08T20:39:10.492" v="212" actId="14100"/>
        <pc:sldMkLst>
          <pc:docMk/>
          <pc:sldMk cId="4274187121" sldId="266"/>
        </pc:sldMkLst>
        <pc:spChg chg="mod">
          <ac:chgData name="Nick Brink" userId="c1365b5f25d914db" providerId="LiveId" clId="{D27A6374-7EE1-4F8B-B039-5B60DF7630BA}" dt="2023-02-08T20:11:14.763" v="8" actId="14100"/>
          <ac:spMkLst>
            <pc:docMk/>
            <pc:sldMk cId="4274187121" sldId="266"/>
            <ac:spMk id="72" creationId="{00000000-0000-0000-0000-000000000000}"/>
          </ac:spMkLst>
        </pc:spChg>
        <pc:picChg chg="add mod modCrop">
          <ac:chgData name="Nick Brink" userId="c1365b5f25d914db" providerId="LiveId" clId="{D27A6374-7EE1-4F8B-B039-5B60DF7630BA}" dt="2023-02-08T20:39:10.492" v="212" actId="14100"/>
          <ac:picMkLst>
            <pc:docMk/>
            <pc:sldMk cId="4274187121" sldId="266"/>
            <ac:picMk id="3" creationId="{E23C3D32-F8E7-4389-8751-3824002A9F58}"/>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29f43f0a72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29f43f0a72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29f43f0a72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29f43f0a72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320332ed93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320332ed93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29f43f0a7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29f43f0a7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29f43f0a7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29f43f0a7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835624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29f43f0a72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29f43f0a72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29f43f0a72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29f43f0a72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092698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29f43f0a72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29f43f0a72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483028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29f43f0a72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29f43f0a72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337641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g29f43f0a7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 name="Google Shape;75;g29f43f0a7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21.jpeg"/></Relationships>
</file>

<file path=ppt/slides/_rels/slide11.xml.rels><?xml version="1.0" encoding="UTF-8" standalone="yes"?>
<Relationships xmlns="http://schemas.openxmlformats.org/package/2006/relationships"><Relationship Id="rId3" Type="http://schemas.openxmlformats.org/officeDocument/2006/relationships/hyperlink" Target="https://nicholasbrink.github.io/Travel-App/" TargetMode="External"/><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hyperlink" Target="https://github.com/Nicholasbrink/Travel-App"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13.jfif"/><Relationship Id="rId5" Type="http://schemas.openxmlformats.org/officeDocument/2006/relationships/image" Target="../media/image12.jfif"/><Relationship Id="rId4" Type="http://schemas.openxmlformats.org/officeDocument/2006/relationships/image" Target="../media/image11.jfif"/></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18.jpeg"/><Relationship Id="rId4" Type="http://schemas.openxmlformats.org/officeDocument/2006/relationships/image" Target="../media/image17.jpe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3" name="Picture 2" descr="A picture containing sky, outdoor, tower, tall&#10;&#10;Description automatically generated">
            <a:extLst>
              <a:ext uri="{FF2B5EF4-FFF2-40B4-BE49-F238E27FC236}">
                <a16:creationId xmlns:a16="http://schemas.microsoft.com/office/drawing/2014/main" id="{0A45D8E1-4458-15CC-C096-85608CE6E3B2}"/>
              </a:ext>
            </a:extLst>
          </p:cNvPr>
          <p:cNvPicPr>
            <a:picLocks noChangeAspect="1"/>
          </p:cNvPicPr>
          <p:nvPr/>
        </p:nvPicPr>
        <p:blipFill>
          <a:blip r:embed="rId3"/>
          <a:stretch>
            <a:fillRect/>
          </a:stretch>
        </p:blipFill>
        <p:spPr>
          <a:xfrm>
            <a:off x="0" y="-475918"/>
            <a:ext cx="9143999" cy="6095336"/>
          </a:xfrm>
          <a:prstGeom prst="rect">
            <a:avLst/>
          </a:prstGeom>
        </p:spPr>
      </p:pic>
      <p:sp>
        <p:nvSpPr>
          <p:cNvPr id="54" name="Google Shape;54;p13"/>
          <p:cNvSpPr txBox="1">
            <a:spLocks noGrp="1"/>
          </p:cNvSpPr>
          <p:nvPr>
            <p:ph type="ctrTitle"/>
          </p:nvPr>
        </p:nvSpPr>
        <p:spPr>
          <a:xfrm>
            <a:off x="311708" y="1880839"/>
            <a:ext cx="8520600" cy="916336"/>
          </a:xfrm>
          <a:prstGeom prst="rect">
            <a:avLst/>
          </a:prstGeom>
          <a:solidFill>
            <a:schemeClr val="tx1">
              <a:lumMod val="65000"/>
              <a:lumOff val="35000"/>
              <a:alpha val="77000"/>
            </a:schemeClr>
          </a:solidFill>
        </p:spPr>
        <p:txBody>
          <a:bodyPr spcFirstLastPara="1" wrap="square" lIns="91425" tIns="91425" rIns="91425" bIns="91425" anchor="b" anchorCtr="0">
            <a:noAutofit/>
          </a:bodyPr>
          <a:lstStyle/>
          <a:p>
            <a:pPr marL="0" lvl="0" indent="0" algn="ctr" rtl="0">
              <a:spcBef>
                <a:spcPts val="0"/>
              </a:spcBef>
              <a:spcAft>
                <a:spcPts val="0"/>
              </a:spcAft>
              <a:buNone/>
            </a:pPr>
            <a:r>
              <a:rPr lang="en" dirty="0">
                <a:solidFill>
                  <a:srgbClr val="00B0F0"/>
                </a:solidFill>
              </a:rPr>
              <a:t>Travel App</a:t>
            </a:r>
            <a:endParaRPr dirty="0">
              <a:solidFill>
                <a:srgbClr val="00B0F0"/>
              </a:solidFill>
            </a:endParaRPr>
          </a:p>
        </p:txBody>
      </p:sp>
      <p:sp>
        <p:nvSpPr>
          <p:cNvPr id="55" name="Google Shape;55;p13"/>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rgbClr val="FFFFFF"/>
                </a:solidFill>
                <a:highlight>
                  <a:srgbClr val="FF0000"/>
                </a:highlight>
              </a:rPr>
              <a:t>Find your dream holiday destination!</a:t>
            </a:r>
            <a:endParaRPr dirty="0">
              <a:highlight>
                <a:srgbClr val="FFFF00"/>
              </a:highlight>
            </a:endParaRPr>
          </a:p>
        </p:txBody>
      </p:sp>
      <p:sp>
        <p:nvSpPr>
          <p:cNvPr id="4" name="Google Shape;55;p13">
            <a:extLst>
              <a:ext uri="{FF2B5EF4-FFF2-40B4-BE49-F238E27FC236}">
                <a16:creationId xmlns:a16="http://schemas.microsoft.com/office/drawing/2014/main" id="{479610FB-216A-DE11-277B-C19F81548008}"/>
              </a:ext>
            </a:extLst>
          </p:cNvPr>
          <p:cNvSpPr txBox="1">
            <a:spLocks/>
          </p:cNvSpPr>
          <p:nvPr/>
        </p:nvSpPr>
        <p:spPr>
          <a:xfrm>
            <a:off x="2375209" y="4586868"/>
            <a:ext cx="6338144" cy="1069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1pPr>
            <a:lvl2pPr marL="914400" marR="0" lvl="1"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2pPr>
            <a:lvl3pPr marL="1371600" marR="0" lvl="2"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3pPr>
            <a:lvl4pPr marL="1828800" marR="0" lvl="3"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4pPr>
            <a:lvl5pPr marL="2286000" marR="0" lvl="4"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5pPr>
            <a:lvl6pPr marL="2743200" marR="0" lvl="5"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6pPr>
            <a:lvl7pPr marL="3200400" marR="0" lvl="6"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7pPr>
            <a:lvl8pPr marL="3657600" marR="0" lvl="7"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8pPr>
            <a:lvl9pPr marL="4114800" marR="0" lvl="8"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9pPr>
          </a:lstStyle>
          <a:p>
            <a:pPr marL="0" indent="0" algn="r"/>
            <a:r>
              <a:rPr lang="en-US" sz="1600" dirty="0">
                <a:solidFill>
                  <a:srgbClr val="00B0F0"/>
                </a:solidFill>
                <a:highlight>
                  <a:srgbClr val="000000"/>
                </a:highlight>
              </a:rPr>
              <a:t>Opeoluwa Orekoya</a:t>
            </a:r>
          </a:p>
          <a:p>
            <a:pPr marL="0" indent="0" algn="r"/>
            <a:r>
              <a:rPr lang="en-US" sz="1600" dirty="0">
                <a:solidFill>
                  <a:srgbClr val="00B0F0"/>
                </a:solidFill>
                <a:highlight>
                  <a:srgbClr val="000000"/>
                </a:highlight>
              </a:rPr>
              <a:t>Avadhesh Mishra</a:t>
            </a:r>
          </a:p>
          <a:p>
            <a:pPr marL="0" indent="0" algn="r"/>
            <a:r>
              <a:rPr lang="en-US" sz="1600" dirty="0">
                <a:solidFill>
                  <a:srgbClr val="00B0F0"/>
                </a:solidFill>
                <a:highlight>
                  <a:srgbClr val="000000"/>
                </a:highlight>
              </a:rPr>
              <a:t>Nick Brink</a:t>
            </a:r>
          </a:p>
          <a:p>
            <a:pPr marL="0" indent="0"/>
            <a:endParaRPr lang="en-US" sz="1600" dirty="0">
              <a:solidFill>
                <a:srgbClr val="00B0F0"/>
              </a:solidFill>
              <a:highlight>
                <a:srgbClr val="000000"/>
              </a:highligh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pic>
        <p:nvPicPr>
          <p:cNvPr id="4100" name="Picture 4" descr="130,450 Review Stock Photos - Free &amp; Royalty-Free Stock Photos from  Dreamstime">
            <a:extLst>
              <a:ext uri="{FF2B5EF4-FFF2-40B4-BE49-F238E27FC236}">
                <a16:creationId xmlns:a16="http://schemas.microsoft.com/office/drawing/2014/main" id="{A4050C81-35B4-353F-33E6-33968FEC78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39055" y="3665034"/>
            <a:ext cx="2035152" cy="1355920"/>
          </a:xfrm>
          <a:prstGeom prst="rect">
            <a:avLst/>
          </a:prstGeom>
          <a:noFill/>
          <a:extLst>
            <a:ext uri="{909E8E84-426E-40DD-AFC4-6F175D3DCCD1}">
              <a14:hiddenFill xmlns:a14="http://schemas.microsoft.com/office/drawing/2010/main">
                <a:solidFill>
                  <a:srgbClr val="FFFFFF"/>
                </a:solidFill>
              </a14:hiddenFill>
            </a:ext>
          </a:extLst>
        </p:spPr>
      </p:pic>
      <p:sp>
        <p:nvSpPr>
          <p:cNvPr id="82" name="Google Shape;82;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dirty="0">
                <a:solidFill>
                  <a:srgbClr val="00B0F0"/>
                </a:solidFill>
                <a:latin typeface="News Gothic MT" panose="020B0604020202020204" pitchFamily="34" charset="0"/>
                <a:ea typeface="Cambria" panose="02040503050406030204" pitchFamily="18" charset="0"/>
                <a:cs typeface="FreesiaUPC" panose="020B0502040204020203" pitchFamily="34" charset="-34"/>
              </a:rPr>
              <a:t>DIRECTIONS FOR FUTURE DEVELOPMENT</a:t>
            </a:r>
            <a:endParaRPr dirty="0"/>
          </a:p>
        </p:txBody>
      </p:sp>
      <p:sp>
        <p:nvSpPr>
          <p:cNvPr id="83" name="Google Shape;83;p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endParaRPr lang="en-US" sz="1000" dirty="0"/>
          </a:p>
          <a:p>
            <a:pPr marL="0" lvl="0" indent="0" algn="ctr" rtl="0">
              <a:spcBef>
                <a:spcPts val="0"/>
              </a:spcBef>
              <a:spcAft>
                <a:spcPts val="1600"/>
              </a:spcAft>
              <a:buNone/>
            </a:pPr>
            <a:r>
              <a:rPr lang="en-US" dirty="0"/>
              <a:t>We would like to add a dropdown button with options to book flights, accommodation and car hire directly form the site.</a:t>
            </a:r>
          </a:p>
          <a:p>
            <a:pPr marL="0" lvl="0" indent="0" algn="ctr" rtl="0">
              <a:spcBef>
                <a:spcPts val="0"/>
              </a:spcBef>
              <a:spcAft>
                <a:spcPts val="1600"/>
              </a:spcAft>
              <a:buNone/>
            </a:pPr>
            <a:r>
              <a:rPr lang="en-US" dirty="0"/>
              <a:t>We would like to add a user review section on the site that they can let future users know of a city experience.</a:t>
            </a:r>
          </a:p>
          <a:p>
            <a:pPr marL="0" lvl="0" indent="0" algn="ctr" rtl="0">
              <a:spcBef>
                <a:spcPts val="0"/>
              </a:spcBef>
              <a:spcAft>
                <a:spcPts val="1600"/>
              </a:spcAft>
              <a:buNone/>
            </a:pPr>
            <a:r>
              <a:rPr lang="en-US" dirty="0"/>
              <a:t>Fix the subscribe function so that the user can subscribe and would save user data. </a:t>
            </a:r>
          </a:p>
          <a:p>
            <a:pPr marL="0" lvl="0" indent="0" algn="ctr" rtl="0">
              <a:spcBef>
                <a:spcPts val="0"/>
              </a:spcBef>
              <a:spcAft>
                <a:spcPts val="1600"/>
              </a:spcAft>
              <a:buNone/>
            </a:pPr>
            <a:endParaRPr dirty="0"/>
          </a:p>
        </p:txBody>
      </p:sp>
      <p:pic>
        <p:nvPicPr>
          <p:cNvPr id="4102" name="Picture 6" descr="Best time to book cheap flights new Skyscanner data reveals - Olive Press  News Spain">
            <a:extLst>
              <a:ext uri="{FF2B5EF4-FFF2-40B4-BE49-F238E27FC236}">
                <a16:creationId xmlns:a16="http://schemas.microsoft.com/office/drawing/2014/main" id="{A97CA3ED-5578-BDCF-E5B4-C1FC9FF4A51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9527" y="3651554"/>
            <a:ext cx="1828219" cy="13694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rgbClr val="00B0F0"/>
                </a:solidFill>
                <a:latin typeface="News Gothic MT" panose="020B0604020202020204" pitchFamily="34" charset="0"/>
                <a:ea typeface="Cambria" panose="02040503050406030204" pitchFamily="18" charset="0"/>
                <a:cs typeface="FreesiaUPC" panose="020B0502040204020203" pitchFamily="34" charset="-34"/>
              </a:rPr>
              <a:t>LINKS</a:t>
            </a:r>
            <a:endParaRPr dirty="0"/>
          </a:p>
        </p:txBody>
      </p:sp>
      <p:sp>
        <p:nvSpPr>
          <p:cNvPr id="89" name="Google Shape;89;p1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dirty="0"/>
              <a:t>Deployed: </a:t>
            </a:r>
            <a:r>
              <a:rPr lang="en-GB" dirty="0">
                <a:hlinkClick r:id="rId3"/>
              </a:rPr>
              <a:t>https://nicholasbrink.github.io/Travel-App/</a:t>
            </a:r>
            <a:endParaRPr lang="en-GB" dirty="0"/>
          </a:p>
          <a:p>
            <a:pPr marL="457200" lvl="0" indent="-342900" algn="l" rtl="0">
              <a:spcBef>
                <a:spcPts val="0"/>
              </a:spcBef>
              <a:spcAft>
                <a:spcPts val="0"/>
              </a:spcAft>
              <a:buSzPts val="1800"/>
              <a:buChar char="●"/>
            </a:pPr>
            <a:endParaRPr dirty="0"/>
          </a:p>
          <a:p>
            <a:pPr marL="457200" lvl="0" indent="-342900" algn="l" rtl="0">
              <a:spcBef>
                <a:spcPts val="0"/>
              </a:spcBef>
              <a:spcAft>
                <a:spcPts val="0"/>
              </a:spcAft>
              <a:buSzPts val="1800"/>
              <a:buChar char="●"/>
            </a:pPr>
            <a:r>
              <a:rPr lang="en" dirty="0"/>
              <a:t>GitHub repo: </a:t>
            </a:r>
            <a:r>
              <a:rPr lang="en-GB" dirty="0">
                <a:hlinkClick r:id="rId4"/>
              </a:rPr>
              <a:t>https://github.com/Nicholasbrink/Travel-App</a:t>
            </a:r>
            <a:endParaRPr lang="en-GB" dirty="0"/>
          </a:p>
          <a:p>
            <a:pPr marL="457200" lvl="0" indent="-342900" algn="l" rtl="0">
              <a:spcBef>
                <a:spcPts val="0"/>
              </a:spcBef>
              <a:spcAft>
                <a:spcPts val="0"/>
              </a:spcAft>
              <a:buSzPts val="1800"/>
              <a:buChar char="●"/>
            </a:pPr>
            <a:endParaRPr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Elevator pitch</a:t>
            </a:r>
            <a:endParaRPr/>
          </a:p>
        </p:txBody>
      </p:sp>
      <p:pic>
        <p:nvPicPr>
          <p:cNvPr id="3" name="Picture 2" descr="A picture containing text, display&#10;&#10;Description automatically generated">
            <a:extLst>
              <a:ext uri="{FF2B5EF4-FFF2-40B4-BE49-F238E27FC236}">
                <a16:creationId xmlns:a16="http://schemas.microsoft.com/office/drawing/2014/main" id="{F074943A-23BD-2DAA-0F78-85A0BA0AA88D}"/>
              </a:ext>
            </a:extLst>
          </p:cNvPr>
          <p:cNvPicPr>
            <a:picLocks noChangeAspect="1"/>
          </p:cNvPicPr>
          <p:nvPr/>
        </p:nvPicPr>
        <p:blipFill>
          <a:blip r:embed="rId3"/>
          <a:stretch>
            <a:fillRect/>
          </a:stretch>
        </p:blipFill>
        <p:spPr>
          <a:xfrm>
            <a:off x="468351" y="3336941"/>
            <a:ext cx="8237034" cy="1720202"/>
          </a:xfrm>
          <a:prstGeom prst="rect">
            <a:avLst/>
          </a:prstGeom>
        </p:spPr>
      </p:pic>
      <p:pic>
        <p:nvPicPr>
          <p:cNvPr id="470" name="Picture 469" descr="Map&#10;&#10;Description automatically generated">
            <a:extLst>
              <a:ext uri="{FF2B5EF4-FFF2-40B4-BE49-F238E27FC236}">
                <a16:creationId xmlns:a16="http://schemas.microsoft.com/office/drawing/2014/main" id="{BF7D8090-B840-4CD9-9A47-72CFC2443229}"/>
              </a:ext>
            </a:extLst>
          </p:cNvPr>
          <p:cNvPicPr>
            <a:picLocks noChangeAspect="1"/>
          </p:cNvPicPr>
          <p:nvPr/>
        </p:nvPicPr>
        <p:blipFill rotWithShape="1">
          <a:blip r:embed="rId4"/>
          <a:srcRect l="29140" r="31507"/>
          <a:stretch/>
        </p:blipFill>
        <p:spPr>
          <a:xfrm>
            <a:off x="394009" y="425253"/>
            <a:ext cx="3323064" cy="1479253"/>
          </a:xfrm>
          <a:prstGeom prst="rect">
            <a:avLst/>
          </a:prstGeom>
        </p:spPr>
      </p:pic>
      <p:pic>
        <p:nvPicPr>
          <p:cNvPr id="472" name="Picture 471" descr="Graphical user interface&#10;&#10;Description automatically generated">
            <a:extLst>
              <a:ext uri="{FF2B5EF4-FFF2-40B4-BE49-F238E27FC236}">
                <a16:creationId xmlns:a16="http://schemas.microsoft.com/office/drawing/2014/main" id="{E2DA46C9-CC7A-0879-5D8A-5D98FA786F50}"/>
              </a:ext>
            </a:extLst>
          </p:cNvPr>
          <p:cNvPicPr>
            <a:picLocks noChangeAspect="1"/>
          </p:cNvPicPr>
          <p:nvPr/>
        </p:nvPicPr>
        <p:blipFill>
          <a:blip r:embed="rId5"/>
          <a:stretch>
            <a:fillRect/>
          </a:stretch>
        </p:blipFill>
        <p:spPr>
          <a:xfrm>
            <a:off x="892918" y="1579291"/>
            <a:ext cx="1984918" cy="1984918"/>
          </a:xfrm>
          <a:prstGeom prst="rect">
            <a:avLst/>
          </a:prstGeom>
        </p:spPr>
      </p:pic>
      <p:pic>
        <p:nvPicPr>
          <p:cNvPr id="474" name="Picture 473" descr="A picture containing diagram&#10;&#10;Description automatically generated">
            <a:extLst>
              <a:ext uri="{FF2B5EF4-FFF2-40B4-BE49-F238E27FC236}">
                <a16:creationId xmlns:a16="http://schemas.microsoft.com/office/drawing/2014/main" id="{672DA4F6-BD56-48E8-7A25-C4B3749B8B2D}"/>
              </a:ext>
            </a:extLst>
          </p:cNvPr>
          <p:cNvPicPr>
            <a:picLocks noChangeAspect="1"/>
          </p:cNvPicPr>
          <p:nvPr/>
        </p:nvPicPr>
        <p:blipFill>
          <a:blip r:embed="rId6"/>
          <a:stretch>
            <a:fillRect/>
          </a:stretch>
        </p:blipFill>
        <p:spPr>
          <a:xfrm>
            <a:off x="6347599" y="1687798"/>
            <a:ext cx="2402392" cy="2110866"/>
          </a:xfrm>
          <a:prstGeom prst="rect">
            <a:avLst/>
          </a:prstGeom>
        </p:spPr>
      </p:pic>
      <p:pic>
        <p:nvPicPr>
          <p:cNvPr id="468" name="Picture 467" descr="Graphical user interface, application&#10;&#10;Description automatically generated">
            <a:extLst>
              <a:ext uri="{FF2B5EF4-FFF2-40B4-BE49-F238E27FC236}">
                <a16:creationId xmlns:a16="http://schemas.microsoft.com/office/drawing/2014/main" id="{69E3ED3A-E268-4CC2-D6EC-735167055374}"/>
              </a:ext>
            </a:extLst>
          </p:cNvPr>
          <p:cNvPicPr>
            <a:picLocks noChangeAspect="1"/>
          </p:cNvPicPr>
          <p:nvPr/>
        </p:nvPicPr>
        <p:blipFill>
          <a:blip r:embed="rId7"/>
          <a:stretch>
            <a:fillRect/>
          </a:stretch>
        </p:blipFill>
        <p:spPr>
          <a:xfrm>
            <a:off x="4379533" y="327306"/>
            <a:ext cx="4245148" cy="1479253"/>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pic>
        <p:nvPicPr>
          <p:cNvPr id="3074" name="Picture 2" descr="Miki Travel Limited">
            <a:extLst>
              <a:ext uri="{FF2B5EF4-FFF2-40B4-BE49-F238E27FC236}">
                <a16:creationId xmlns:a16="http://schemas.microsoft.com/office/drawing/2014/main" id="{3C26C80E-5DC3-863E-40E2-A69BD08E06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99102" y="129360"/>
            <a:ext cx="4133384" cy="1710044"/>
          </a:xfrm>
          <a:prstGeom prst="rect">
            <a:avLst/>
          </a:prstGeom>
          <a:noFill/>
          <a:extLst>
            <a:ext uri="{909E8E84-426E-40DD-AFC4-6F175D3DCCD1}">
              <a14:hiddenFill xmlns:a14="http://schemas.microsoft.com/office/drawing/2010/main">
                <a:solidFill>
                  <a:srgbClr val="FFFFFF"/>
                </a:solidFill>
              </a14:hiddenFill>
            </a:ext>
          </a:extLst>
        </p:spPr>
      </p:pic>
      <p:sp>
        <p:nvSpPr>
          <p:cNvPr id="65" name="Google Shape;65;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rgbClr val="00B0F0"/>
                </a:solidFill>
                <a:latin typeface="News Gothic MT" panose="020B0604020202020204" pitchFamily="34" charset="0"/>
                <a:ea typeface="Cambria" panose="02040503050406030204" pitchFamily="18" charset="0"/>
                <a:cs typeface="FreesiaUPC" panose="020B0502040204020203" pitchFamily="34" charset="-34"/>
              </a:rPr>
              <a:t>CONCEPT</a:t>
            </a:r>
            <a:endParaRPr b="1" dirty="0">
              <a:solidFill>
                <a:srgbClr val="00B0F0"/>
              </a:solidFill>
              <a:latin typeface="News Gothic MT" panose="020B0604020202020204" pitchFamily="34" charset="0"/>
              <a:ea typeface="Cambria" panose="02040503050406030204" pitchFamily="18" charset="0"/>
              <a:cs typeface="FreesiaUPC" panose="020B0502040204020203" pitchFamily="34" charset="-34"/>
            </a:endParaRPr>
          </a:p>
        </p:txBody>
      </p:sp>
      <p:sp>
        <p:nvSpPr>
          <p:cNvPr id="66" name="Google Shape;66;p1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114300" lvl="0" indent="0" algn="l" rtl="0">
              <a:spcBef>
                <a:spcPts val="0"/>
              </a:spcBef>
              <a:spcAft>
                <a:spcPts val="0"/>
              </a:spcAft>
              <a:buSzPts val="1800"/>
              <a:buNone/>
            </a:pPr>
            <a:r>
              <a:rPr lang="en" b="1" dirty="0"/>
              <a:t>Description</a:t>
            </a:r>
          </a:p>
          <a:p>
            <a:pPr marL="114300" lvl="0" indent="0" algn="l" rtl="0">
              <a:spcBef>
                <a:spcPts val="0"/>
              </a:spcBef>
              <a:spcAft>
                <a:spcPts val="0"/>
              </a:spcAft>
              <a:buSzPts val="1800"/>
              <a:buNone/>
            </a:pPr>
            <a:endParaRPr lang="en" b="1" dirty="0"/>
          </a:p>
          <a:p>
            <a:pPr marL="457200" lvl="0" indent="-342900" algn="l" rtl="0">
              <a:spcBef>
                <a:spcPts val="0"/>
              </a:spcBef>
              <a:spcAft>
                <a:spcPts val="0"/>
              </a:spcAft>
              <a:buSzPts val="1800"/>
              <a:buChar char="●"/>
            </a:pPr>
            <a:r>
              <a:rPr lang="en-US" dirty="0"/>
              <a:t>A travel website that displays images of a chosen city with added info on weather report, currency conversion as well as an interactive map. </a:t>
            </a:r>
          </a:p>
          <a:p>
            <a:pPr marL="457200" lvl="0" indent="-342900" algn="l" rtl="0">
              <a:spcBef>
                <a:spcPts val="0"/>
              </a:spcBef>
              <a:spcAft>
                <a:spcPts val="0"/>
              </a:spcAft>
              <a:buSzPts val="1800"/>
              <a:buChar char="●"/>
            </a:pPr>
            <a:endParaRPr dirty="0"/>
          </a:p>
          <a:p>
            <a:pPr marL="114300" lvl="0" indent="0" algn="l" rtl="0">
              <a:spcBef>
                <a:spcPts val="0"/>
              </a:spcBef>
              <a:spcAft>
                <a:spcPts val="0"/>
              </a:spcAft>
              <a:buSzPts val="1800"/>
              <a:buNone/>
            </a:pPr>
            <a:r>
              <a:rPr lang="en" b="1" dirty="0"/>
              <a:t>Motivation for development?</a:t>
            </a:r>
          </a:p>
          <a:p>
            <a:pPr marL="114300" lvl="0" indent="0" algn="l" rtl="0">
              <a:spcBef>
                <a:spcPts val="0"/>
              </a:spcBef>
              <a:spcAft>
                <a:spcPts val="0"/>
              </a:spcAft>
              <a:buSzPts val="1800"/>
              <a:buNone/>
            </a:pPr>
            <a:endParaRPr lang="en" b="1" dirty="0"/>
          </a:p>
          <a:p>
            <a:pPr marL="457200" lvl="0" indent="-342900" algn="l" rtl="0">
              <a:spcBef>
                <a:spcPts val="0"/>
              </a:spcBef>
              <a:spcAft>
                <a:spcPts val="0"/>
              </a:spcAft>
              <a:buSzPts val="1800"/>
              <a:buChar char="●"/>
            </a:pPr>
            <a:r>
              <a:rPr lang="en" dirty="0"/>
              <a:t>Inspire a user to look at alternative destinations using the city search function and help a user gain information about that possible destination.</a:t>
            </a:r>
          </a:p>
          <a:p>
            <a:pPr marL="457200" lvl="0" indent="-342900" algn="l" rtl="0">
              <a:spcBef>
                <a:spcPts val="0"/>
              </a:spcBef>
              <a:spcAft>
                <a:spcPts val="0"/>
              </a:spcAft>
              <a:buSzPts val="1800"/>
              <a:buChar char="●"/>
            </a:pPr>
            <a:endParaRPr lang="en-US" dirty="0"/>
          </a:p>
          <a:p>
            <a:pPr marL="457200" lvl="0" indent="-342900" algn="l" rtl="0">
              <a:spcBef>
                <a:spcPts val="0"/>
              </a:spcBef>
              <a:spcAft>
                <a:spcPts val="0"/>
              </a:spcAft>
              <a:buSzPts val="1800"/>
              <a:buChar char="●"/>
            </a:pPr>
            <a:endParaRPr lang="en-GB" dirty="0"/>
          </a:p>
          <a:p>
            <a:pPr marL="457200" lvl="0" indent="-342900" algn="l" rtl="0">
              <a:spcBef>
                <a:spcPts val="0"/>
              </a:spcBef>
              <a:spcAft>
                <a:spcPts val="0"/>
              </a:spcAft>
              <a:buSzPts val="1800"/>
              <a:buChar char="●"/>
            </a:pPr>
            <a:endParaRPr lang="en-GB" dirty="0"/>
          </a:p>
          <a:p>
            <a:pPr marL="457200" lvl="0" indent="-342900" algn="l" rtl="0">
              <a:spcBef>
                <a:spcPts val="0"/>
              </a:spcBef>
              <a:spcAft>
                <a:spcPts val="0"/>
              </a:spcAft>
              <a:buSzPts val="1800"/>
              <a:buChar char="●"/>
            </a:pPr>
            <a:endParaRPr lang="en-GB" dirty="0"/>
          </a:p>
          <a:p>
            <a:pPr marL="457200" lvl="0" indent="-342900" algn="l" rtl="0">
              <a:spcBef>
                <a:spcPts val="0"/>
              </a:spcBef>
              <a:spcAft>
                <a:spcPts val="0"/>
              </a:spcAft>
              <a:buSzPts val="1800"/>
              <a:buChar char="●"/>
            </a:pPr>
            <a:endParaRPr lang="en-GB" dirty="0"/>
          </a:p>
          <a:p>
            <a:pPr marL="457200" lvl="0" indent="-342900" algn="l" rtl="0">
              <a:spcBef>
                <a:spcPts val="0"/>
              </a:spcBef>
              <a:spcAft>
                <a:spcPts val="0"/>
              </a:spcAft>
              <a:buSzPts val="1800"/>
              <a:buChar char="●"/>
            </a:pPr>
            <a:endParaRPr dirty="0"/>
          </a:p>
          <a:p>
            <a:pPr marL="114300" lvl="0" indent="0" algn="l" rtl="0">
              <a:spcBef>
                <a:spcPts val="0"/>
              </a:spcBef>
              <a:spcAft>
                <a:spcPts val="0"/>
              </a:spcAft>
              <a:buSzPts val="1800"/>
              <a:buNone/>
            </a:pPr>
            <a:endParaRPr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rgbClr val="00B0F0"/>
                </a:solidFill>
                <a:latin typeface="News Gothic MT" panose="020B0604020202020204" pitchFamily="34" charset="0"/>
                <a:ea typeface="Cambria" panose="02040503050406030204" pitchFamily="18" charset="0"/>
                <a:cs typeface="FreesiaUPC" panose="020B0502040204020203" pitchFamily="34" charset="-34"/>
              </a:rPr>
              <a:t>CONCEPT</a:t>
            </a:r>
            <a:endParaRPr dirty="0"/>
          </a:p>
        </p:txBody>
      </p:sp>
      <p:sp>
        <p:nvSpPr>
          <p:cNvPr id="66" name="Google Shape;66;p1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114300" lvl="0" indent="0" algn="l" rtl="0">
              <a:spcBef>
                <a:spcPts val="0"/>
              </a:spcBef>
              <a:spcAft>
                <a:spcPts val="0"/>
              </a:spcAft>
              <a:buSzPts val="1800"/>
              <a:buNone/>
            </a:pPr>
            <a:r>
              <a:rPr lang="en" b="1" dirty="0"/>
              <a:t>User story</a:t>
            </a:r>
          </a:p>
          <a:p>
            <a:r>
              <a:rPr lang="en" dirty="0"/>
              <a:t>I also want to see pictures of the current city.</a:t>
            </a:r>
          </a:p>
          <a:p>
            <a:pPr marL="457200" lvl="0" indent="-342900" algn="l" rtl="0">
              <a:spcBef>
                <a:spcPts val="0"/>
              </a:spcBef>
              <a:spcAft>
                <a:spcPts val="0"/>
              </a:spcAft>
              <a:buSzPts val="1800"/>
              <a:buChar char="●"/>
            </a:pPr>
            <a:r>
              <a:rPr lang="en" dirty="0"/>
              <a:t>As a user I want to be able to search the map of where </a:t>
            </a:r>
            <a:r>
              <a:rPr lang="en-GB" dirty="0"/>
              <a:t>I</a:t>
            </a:r>
            <a:r>
              <a:rPr lang="en" dirty="0"/>
              <a:t> want to visit. </a:t>
            </a:r>
          </a:p>
          <a:p>
            <a:pPr marL="457200" lvl="0" indent="-342900" algn="l" rtl="0">
              <a:spcBef>
                <a:spcPts val="0"/>
              </a:spcBef>
              <a:spcAft>
                <a:spcPts val="0"/>
              </a:spcAft>
              <a:buSzPts val="1800"/>
              <a:buChar char="●"/>
            </a:pPr>
            <a:r>
              <a:rPr lang="en" dirty="0"/>
              <a:t>I would like to see the current weather in the city at this present moment.</a:t>
            </a:r>
          </a:p>
          <a:p>
            <a:pPr marL="457200" lvl="0" indent="-342900" algn="l" rtl="0">
              <a:spcBef>
                <a:spcPts val="0"/>
              </a:spcBef>
              <a:spcAft>
                <a:spcPts val="0"/>
              </a:spcAft>
              <a:buSzPts val="1800"/>
              <a:buChar char="●"/>
            </a:pPr>
            <a:r>
              <a:rPr lang="en" dirty="0"/>
              <a:t>I would like to subscribe to the site to get future travel tips.</a:t>
            </a:r>
          </a:p>
          <a:p>
            <a:pPr marL="457200" lvl="0" indent="-342900" algn="l" rtl="0">
              <a:spcBef>
                <a:spcPts val="0"/>
              </a:spcBef>
              <a:spcAft>
                <a:spcPts val="0"/>
              </a:spcAft>
              <a:buSzPts val="1800"/>
              <a:buChar char="●"/>
            </a:pPr>
            <a:r>
              <a:rPr lang="en" dirty="0"/>
              <a:t>I would like to see my currency converted in the </a:t>
            </a:r>
            <a:r>
              <a:rPr lang="en-GB" dirty="0"/>
              <a:t>city's</a:t>
            </a:r>
            <a:r>
              <a:rPr lang="en" dirty="0"/>
              <a:t> currency.</a:t>
            </a:r>
          </a:p>
          <a:p>
            <a:pPr marL="457200" lvl="0" indent="-342900" algn="l" rtl="0">
              <a:spcBef>
                <a:spcPts val="0"/>
              </a:spcBef>
              <a:spcAft>
                <a:spcPts val="0"/>
              </a:spcAft>
              <a:buSzPts val="1800"/>
              <a:buChar char="●"/>
            </a:pPr>
            <a:endParaRPr lang="en" dirty="0"/>
          </a:p>
          <a:p>
            <a:pPr marL="457200" lvl="0" indent="-342900" algn="l" rtl="0">
              <a:spcBef>
                <a:spcPts val="0"/>
              </a:spcBef>
              <a:spcAft>
                <a:spcPts val="0"/>
              </a:spcAft>
              <a:buSzPts val="1800"/>
              <a:buChar char="●"/>
            </a:pPr>
            <a:endParaRPr lang="en-US" dirty="0"/>
          </a:p>
          <a:p>
            <a:pPr marL="457200" lvl="0" indent="-342900" algn="l" rtl="0">
              <a:spcBef>
                <a:spcPts val="0"/>
              </a:spcBef>
              <a:spcAft>
                <a:spcPts val="0"/>
              </a:spcAft>
              <a:buSzPts val="1800"/>
              <a:buChar char="●"/>
            </a:pPr>
            <a:endParaRPr lang="en-GB" dirty="0"/>
          </a:p>
          <a:p>
            <a:pPr marL="457200" lvl="0" indent="-342900" algn="l" rtl="0">
              <a:spcBef>
                <a:spcPts val="0"/>
              </a:spcBef>
              <a:spcAft>
                <a:spcPts val="0"/>
              </a:spcAft>
              <a:buSzPts val="1800"/>
              <a:buChar char="●"/>
            </a:pPr>
            <a:endParaRPr lang="en-GB" dirty="0"/>
          </a:p>
          <a:p>
            <a:pPr marL="457200" lvl="0" indent="-342900" algn="l" rtl="0">
              <a:spcBef>
                <a:spcPts val="0"/>
              </a:spcBef>
              <a:spcAft>
                <a:spcPts val="0"/>
              </a:spcAft>
              <a:buSzPts val="1800"/>
              <a:buChar char="●"/>
            </a:pPr>
            <a:endParaRPr lang="en-GB" dirty="0"/>
          </a:p>
          <a:p>
            <a:pPr marL="457200" lvl="0" indent="-342900" algn="l" rtl="0">
              <a:spcBef>
                <a:spcPts val="0"/>
              </a:spcBef>
              <a:spcAft>
                <a:spcPts val="0"/>
              </a:spcAft>
              <a:buSzPts val="1800"/>
              <a:buChar char="●"/>
            </a:pPr>
            <a:endParaRPr lang="en-GB" dirty="0"/>
          </a:p>
          <a:p>
            <a:pPr marL="457200" lvl="0" indent="-342900" algn="l" rtl="0">
              <a:spcBef>
                <a:spcPts val="0"/>
              </a:spcBef>
              <a:spcAft>
                <a:spcPts val="0"/>
              </a:spcAft>
              <a:buSzPts val="1800"/>
              <a:buChar char="●"/>
            </a:pPr>
            <a:endParaRPr dirty="0"/>
          </a:p>
          <a:p>
            <a:pPr marL="457200" lvl="0" indent="-342900" algn="l" rtl="0">
              <a:spcBef>
                <a:spcPts val="0"/>
              </a:spcBef>
              <a:spcAft>
                <a:spcPts val="0"/>
              </a:spcAft>
              <a:buSzPts val="1800"/>
              <a:buChar char="●"/>
            </a:pPr>
            <a:endParaRPr dirty="0"/>
          </a:p>
        </p:txBody>
      </p:sp>
      <p:pic>
        <p:nvPicPr>
          <p:cNvPr id="3" name="Picture 2" descr="Graphical user interface, table&#10;&#10;Description automatically generated">
            <a:extLst>
              <a:ext uri="{FF2B5EF4-FFF2-40B4-BE49-F238E27FC236}">
                <a16:creationId xmlns:a16="http://schemas.microsoft.com/office/drawing/2014/main" id="{8CEAF5B8-C4C0-AF95-20C9-37EF0E4F1AFC}"/>
              </a:ext>
            </a:extLst>
          </p:cNvPr>
          <p:cNvPicPr>
            <a:picLocks noChangeAspect="1"/>
          </p:cNvPicPr>
          <p:nvPr/>
        </p:nvPicPr>
        <p:blipFill>
          <a:blip r:embed="rId3"/>
          <a:stretch>
            <a:fillRect/>
          </a:stretch>
        </p:blipFill>
        <p:spPr>
          <a:xfrm>
            <a:off x="1032386" y="3142907"/>
            <a:ext cx="4702982" cy="1783659"/>
          </a:xfrm>
          <a:prstGeom prst="rect">
            <a:avLst/>
          </a:prstGeom>
        </p:spPr>
      </p:pic>
      <p:pic>
        <p:nvPicPr>
          <p:cNvPr id="4" name="Picture 3" descr="Graphical user interface, text, application&#10;&#10;Description automatically generated">
            <a:extLst>
              <a:ext uri="{FF2B5EF4-FFF2-40B4-BE49-F238E27FC236}">
                <a16:creationId xmlns:a16="http://schemas.microsoft.com/office/drawing/2014/main" id="{C42065E7-78D6-1FED-C535-CBA37AD1FDCD}"/>
              </a:ext>
            </a:extLst>
          </p:cNvPr>
          <p:cNvPicPr>
            <a:picLocks noChangeAspect="1"/>
          </p:cNvPicPr>
          <p:nvPr/>
        </p:nvPicPr>
        <p:blipFill>
          <a:blip r:embed="rId4"/>
          <a:stretch>
            <a:fillRect/>
          </a:stretch>
        </p:blipFill>
        <p:spPr>
          <a:xfrm>
            <a:off x="5958401" y="3142907"/>
            <a:ext cx="2308896" cy="1947688"/>
          </a:xfrm>
          <a:prstGeom prst="rect">
            <a:avLst/>
          </a:prstGeom>
        </p:spPr>
      </p:pic>
    </p:spTree>
    <p:extLst>
      <p:ext uri="{BB962C8B-B14F-4D97-AF65-F5344CB8AC3E}">
        <p14:creationId xmlns:p14="http://schemas.microsoft.com/office/powerpoint/2010/main" val="19289708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rgbClr val="00B0F0"/>
                </a:solidFill>
                <a:latin typeface="News Gothic MT" panose="020B0604020202020204" pitchFamily="34" charset="0"/>
                <a:ea typeface="Cambria" panose="02040503050406030204" pitchFamily="18" charset="0"/>
                <a:cs typeface="FreesiaUPC" panose="020B0502040204020203" pitchFamily="34" charset="-34"/>
              </a:rPr>
              <a:t>PROCESS</a:t>
            </a:r>
            <a:endParaRPr dirty="0"/>
          </a:p>
        </p:txBody>
      </p:sp>
      <p:sp>
        <p:nvSpPr>
          <p:cNvPr id="72" name="Google Shape;72;p1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114300" lvl="0" indent="0" algn="l" rtl="0">
              <a:spcBef>
                <a:spcPts val="0"/>
              </a:spcBef>
              <a:spcAft>
                <a:spcPts val="0"/>
              </a:spcAft>
              <a:buSzPts val="1800"/>
              <a:buNone/>
            </a:pPr>
            <a:r>
              <a:rPr lang="en" b="1" dirty="0"/>
              <a:t>Technologies used</a:t>
            </a:r>
          </a:p>
          <a:p>
            <a:pPr marL="114300" lvl="0" indent="0" algn="l" rtl="0">
              <a:spcBef>
                <a:spcPts val="0"/>
              </a:spcBef>
              <a:spcAft>
                <a:spcPts val="0"/>
              </a:spcAft>
              <a:buSzPts val="1800"/>
              <a:buNone/>
            </a:pPr>
            <a:endParaRPr lang="en" b="1" dirty="0"/>
          </a:p>
          <a:p>
            <a:pPr marL="457200" lvl="0" indent="-342900" algn="l" rtl="0">
              <a:spcBef>
                <a:spcPts val="0"/>
              </a:spcBef>
              <a:spcAft>
                <a:spcPts val="0"/>
              </a:spcAft>
              <a:buSzPts val="1800"/>
              <a:buChar char="●"/>
            </a:pPr>
            <a:r>
              <a:rPr lang="en" dirty="0"/>
              <a:t>HTML, CSS, Javascript</a:t>
            </a:r>
          </a:p>
          <a:p>
            <a:pPr marL="457200" lvl="0" indent="-342900" algn="l" rtl="0">
              <a:spcBef>
                <a:spcPts val="0"/>
              </a:spcBef>
              <a:spcAft>
                <a:spcPts val="0"/>
              </a:spcAft>
              <a:buSzPts val="1800"/>
              <a:buChar char="●"/>
            </a:pPr>
            <a:r>
              <a:rPr lang="en" dirty="0"/>
              <a:t>Pixelbay API - Images</a:t>
            </a:r>
          </a:p>
          <a:p>
            <a:pPr marL="457200" lvl="0" indent="-342900" algn="l" rtl="0">
              <a:spcBef>
                <a:spcPts val="0"/>
              </a:spcBef>
              <a:spcAft>
                <a:spcPts val="0"/>
              </a:spcAft>
              <a:buSzPts val="1800"/>
              <a:buChar char="●"/>
            </a:pPr>
            <a:r>
              <a:rPr lang="en" dirty="0"/>
              <a:t>WeatherOPI API</a:t>
            </a:r>
          </a:p>
          <a:p>
            <a:pPr marL="457200" lvl="0" indent="-342900" algn="l" rtl="0">
              <a:spcBef>
                <a:spcPts val="0"/>
              </a:spcBef>
              <a:spcAft>
                <a:spcPts val="0"/>
              </a:spcAft>
              <a:buSzPts val="1800"/>
              <a:buChar char="●"/>
            </a:pPr>
            <a:r>
              <a:rPr lang="en-GB" dirty="0"/>
              <a:t>Currency Converter API</a:t>
            </a:r>
          </a:p>
          <a:p>
            <a:pPr marL="457200" lvl="0" indent="-342900" algn="l" rtl="0">
              <a:spcBef>
                <a:spcPts val="0"/>
              </a:spcBef>
              <a:spcAft>
                <a:spcPts val="0"/>
              </a:spcAft>
              <a:buSzPts val="1800"/>
              <a:buChar char="●"/>
            </a:pPr>
            <a:r>
              <a:rPr lang="en-GB" dirty="0"/>
              <a:t>Leaflet API - Map</a:t>
            </a:r>
          </a:p>
          <a:p>
            <a:pPr marL="457200" lvl="0" indent="-342900" algn="l" rtl="0">
              <a:spcBef>
                <a:spcPts val="0"/>
              </a:spcBef>
              <a:spcAft>
                <a:spcPts val="0"/>
              </a:spcAft>
              <a:buSzPts val="1800"/>
              <a:buChar char="●"/>
            </a:pPr>
            <a:r>
              <a:rPr lang="en-GB" dirty="0"/>
              <a:t>Local Storage</a:t>
            </a:r>
          </a:p>
        </p:txBody>
      </p:sp>
      <p:pic>
        <p:nvPicPr>
          <p:cNvPr id="3" name="Picture 2" descr="Chart, funnel chart&#10;&#10;Description automatically generated">
            <a:extLst>
              <a:ext uri="{FF2B5EF4-FFF2-40B4-BE49-F238E27FC236}">
                <a16:creationId xmlns:a16="http://schemas.microsoft.com/office/drawing/2014/main" id="{515B3194-76D6-F6D7-2872-5400D7563868}"/>
              </a:ext>
            </a:extLst>
          </p:cNvPr>
          <p:cNvPicPr>
            <a:picLocks noChangeAspect="1"/>
          </p:cNvPicPr>
          <p:nvPr/>
        </p:nvPicPr>
        <p:blipFill>
          <a:blip r:embed="rId3"/>
          <a:stretch>
            <a:fillRect/>
          </a:stretch>
        </p:blipFill>
        <p:spPr>
          <a:xfrm>
            <a:off x="5545515" y="10263"/>
            <a:ext cx="3165571" cy="1772326"/>
          </a:xfrm>
          <a:prstGeom prst="rect">
            <a:avLst/>
          </a:prstGeom>
        </p:spPr>
      </p:pic>
      <p:pic>
        <p:nvPicPr>
          <p:cNvPr id="5" name="Picture 4" descr="Map&#10;&#10;Description automatically generated">
            <a:extLst>
              <a:ext uri="{FF2B5EF4-FFF2-40B4-BE49-F238E27FC236}">
                <a16:creationId xmlns:a16="http://schemas.microsoft.com/office/drawing/2014/main" id="{53D1459F-EB31-F42B-D0B9-1D054FACA482}"/>
              </a:ext>
            </a:extLst>
          </p:cNvPr>
          <p:cNvPicPr>
            <a:picLocks noChangeAspect="1"/>
          </p:cNvPicPr>
          <p:nvPr/>
        </p:nvPicPr>
        <p:blipFill>
          <a:blip r:embed="rId4"/>
          <a:stretch>
            <a:fillRect/>
          </a:stretch>
        </p:blipFill>
        <p:spPr>
          <a:xfrm>
            <a:off x="5632295" y="1511350"/>
            <a:ext cx="2857500" cy="1600200"/>
          </a:xfrm>
          <a:prstGeom prst="rect">
            <a:avLst/>
          </a:prstGeom>
        </p:spPr>
      </p:pic>
      <p:pic>
        <p:nvPicPr>
          <p:cNvPr id="7" name="Picture 6" descr="Icon&#10;&#10;Description automatically generated">
            <a:extLst>
              <a:ext uri="{FF2B5EF4-FFF2-40B4-BE49-F238E27FC236}">
                <a16:creationId xmlns:a16="http://schemas.microsoft.com/office/drawing/2014/main" id="{558DF206-AF49-81C9-E8E6-B2354A46D107}"/>
              </a:ext>
            </a:extLst>
          </p:cNvPr>
          <p:cNvPicPr>
            <a:picLocks noChangeAspect="1"/>
          </p:cNvPicPr>
          <p:nvPr/>
        </p:nvPicPr>
        <p:blipFill>
          <a:blip r:embed="rId5"/>
          <a:stretch>
            <a:fillRect/>
          </a:stretch>
        </p:blipFill>
        <p:spPr>
          <a:xfrm>
            <a:off x="7128301" y="3312446"/>
            <a:ext cx="1435836" cy="1435836"/>
          </a:xfrm>
          <a:prstGeom prst="rect">
            <a:avLst/>
          </a:prstGeom>
        </p:spPr>
      </p:pic>
      <p:pic>
        <p:nvPicPr>
          <p:cNvPr id="9" name="Picture 8" descr="A green and white logo&#10;&#10;Description automatically generated with low confidence">
            <a:extLst>
              <a:ext uri="{FF2B5EF4-FFF2-40B4-BE49-F238E27FC236}">
                <a16:creationId xmlns:a16="http://schemas.microsoft.com/office/drawing/2014/main" id="{3DB536D3-D5EB-178B-9FC0-1B60FA7242CD}"/>
              </a:ext>
            </a:extLst>
          </p:cNvPr>
          <p:cNvPicPr>
            <a:picLocks noChangeAspect="1"/>
          </p:cNvPicPr>
          <p:nvPr/>
        </p:nvPicPr>
        <p:blipFill>
          <a:blip r:embed="rId6"/>
          <a:stretch>
            <a:fillRect/>
          </a:stretch>
        </p:blipFill>
        <p:spPr>
          <a:xfrm>
            <a:off x="3544507" y="3211837"/>
            <a:ext cx="3133725" cy="145732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rgbClr val="00B0F0"/>
                </a:solidFill>
                <a:latin typeface="News Gothic MT" panose="020B0604020202020204" pitchFamily="34" charset="0"/>
                <a:ea typeface="Cambria" panose="02040503050406030204" pitchFamily="18" charset="0"/>
                <a:cs typeface="FreesiaUPC" panose="020B0502040204020203" pitchFamily="34" charset="-34"/>
              </a:rPr>
              <a:t>PROCESS</a:t>
            </a:r>
            <a:endParaRPr dirty="0"/>
          </a:p>
        </p:txBody>
      </p:sp>
      <p:sp>
        <p:nvSpPr>
          <p:cNvPr id="72" name="Google Shape;72;p16"/>
          <p:cNvSpPr txBox="1">
            <a:spLocks noGrp="1"/>
          </p:cNvSpPr>
          <p:nvPr>
            <p:ph type="body" idx="1"/>
          </p:nvPr>
        </p:nvSpPr>
        <p:spPr>
          <a:xfrm>
            <a:off x="311700" y="1152475"/>
            <a:ext cx="8520600" cy="3546000"/>
          </a:xfrm>
          <a:prstGeom prst="rect">
            <a:avLst/>
          </a:prstGeom>
        </p:spPr>
        <p:txBody>
          <a:bodyPr spcFirstLastPara="1" wrap="square" lIns="91425" tIns="91425" rIns="91425" bIns="91425" anchor="t" anchorCtr="0">
            <a:noAutofit/>
          </a:bodyPr>
          <a:lstStyle/>
          <a:p>
            <a:pPr marL="114300" lvl="0" indent="0" algn="l" rtl="0">
              <a:spcBef>
                <a:spcPts val="0"/>
              </a:spcBef>
              <a:spcAft>
                <a:spcPts val="0"/>
              </a:spcAft>
              <a:buSzPts val="1800"/>
              <a:buNone/>
            </a:pPr>
            <a:r>
              <a:rPr lang="en" b="1" dirty="0"/>
              <a:t>Breakdown of tasks and roles</a:t>
            </a:r>
          </a:p>
          <a:p>
            <a:pPr marL="114300" lvl="0" indent="0" algn="l" rtl="0">
              <a:spcBef>
                <a:spcPts val="0"/>
              </a:spcBef>
              <a:spcAft>
                <a:spcPts val="0"/>
              </a:spcAft>
              <a:buSzPts val="1800"/>
              <a:buNone/>
            </a:pPr>
            <a:endParaRPr lang="en" b="1" dirty="0"/>
          </a:p>
          <a:p>
            <a:pPr marL="457200" lvl="0" indent="-342900" algn="l" rtl="0">
              <a:spcBef>
                <a:spcPts val="0"/>
              </a:spcBef>
              <a:spcAft>
                <a:spcPts val="0"/>
              </a:spcAft>
              <a:buSzPts val="1800"/>
              <a:buChar char="●"/>
            </a:pPr>
            <a:r>
              <a:rPr lang="en" dirty="0"/>
              <a:t>We created a project on Github</a:t>
            </a:r>
          </a:p>
          <a:p>
            <a:pPr marL="457200" lvl="0" indent="-342900" algn="l" rtl="0">
              <a:spcBef>
                <a:spcPts val="0"/>
              </a:spcBef>
              <a:spcAft>
                <a:spcPts val="0"/>
              </a:spcAft>
              <a:buSzPts val="1800"/>
              <a:buChar char="●"/>
            </a:pPr>
            <a:r>
              <a:rPr lang="en" dirty="0"/>
              <a:t>We then added a list of tickets(tasks) we needed to achive TO DO List.</a:t>
            </a:r>
          </a:p>
          <a:p>
            <a:pPr marL="457200" lvl="0" indent="-342900" algn="l" rtl="0">
              <a:spcBef>
                <a:spcPts val="0"/>
              </a:spcBef>
              <a:spcAft>
                <a:spcPts val="0"/>
              </a:spcAft>
              <a:buSzPts val="1800"/>
              <a:buChar char="●"/>
            </a:pPr>
            <a:r>
              <a:rPr lang="en" dirty="0"/>
              <a:t>Individually we would select a ticket and then create a sep</a:t>
            </a:r>
            <a:r>
              <a:rPr lang="en-GB" dirty="0"/>
              <a:t>a</a:t>
            </a:r>
            <a:r>
              <a:rPr lang="en" dirty="0"/>
              <a:t>rate branch and name it a similar name to the task we are wanting to complete and move the ticket to in progress so that the the other members of the team didn’t pick out the same task. </a:t>
            </a:r>
          </a:p>
          <a:p>
            <a:pPr marL="457200" lvl="0" indent="-342900" algn="l" rtl="0">
              <a:spcBef>
                <a:spcPts val="0"/>
              </a:spcBef>
              <a:spcAft>
                <a:spcPts val="0"/>
              </a:spcAft>
              <a:buSzPts val="1800"/>
              <a:buChar char="●"/>
            </a:pPr>
            <a:r>
              <a:rPr lang="en" dirty="0"/>
              <a:t>Once the task if completed we move the ticket to “Done” and then merge the newly created branch on to the main branch. </a:t>
            </a:r>
          </a:p>
          <a:p>
            <a:pPr marL="457200" lvl="0" indent="-342900" algn="l" rtl="0">
              <a:spcBef>
                <a:spcPts val="0"/>
              </a:spcBef>
              <a:spcAft>
                <a:spcPts val="0"/>
              </a:spcAft>
              <a:buSzPts val="1800"/>
              <a:buChar char="●"/>
            </a:pPr>
            <a:endParaRPr lang="en" dirty="0"/>
          </a:p>
          <a:p>
            <a:pPr marL="457200" lvl="0" indent="-342900" algn="l" rtl="0">
              <a:spcBef>
                <a:spcPts val="0"/>
              </a:spcBef>
              <a:spcAft>
                <a:spcPts val="0"/>
              </a:spcAft>
              <a:buSzPts val="1800"/>
              <a:buChar char="●"/>
            </a:pPr>
            <a:endParaRPr dirty="0"/>
          </a:p>
        </p:txBody>
      </p:sp>
      <p:pic>
        <p:nvPicPr>
          <p:cNvPr id="3" name="Picture 2" descr="Graphical user interface, application&#10;&#10;Description automatically generated">
            <a:extLst>
              <a:ext uri="{FF2B5EF4-FFF2-40B4-BE49-F238E27FC236}">
                <a16:creationId xmlns:a16="http://schemas.microsoft.com/office/drawing/2014/main" id="{E23C3D32-F8E7-4389-8751-3824002A9F58}"/>
              </a:ext>
            </a:extLst>
          </p:cNvPr>
          <p:cNvPicPr>
            <a:picLocks noChangeAspect="1"/>
          </p:cNvPicPr>
          <p:nvPr/>
        </p:nvPicPr>
        <p:blipFill rotWithShape="1">
          <a:blip r:embed="rId3"/>
          <a:srcRect b="12990"/>
          <a:stretch/>
        </p:blipFill>
        <p:spPr>
          <a:xfrm>
            <a:off x="5263376" y="0"/>
            <a:ext cx="3880624" cy="2195616"/>
          </a:xfrm>
          <a:prstGeom prst="rect">
            <a:avLst/>
          </a:prstGeom>
        </p:spPr>
      </p:pic>
    </p:spTree>
    <p:extLst>
      <p:ext uri="{BB962C8B-B14F-4D97-AF65-F5344CB8AC3E}">
        <p14:creationId xmlns:p14="http://schemas.microsoft.com/office/powerpoint/2010/main" val="42741871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rgbClr val="00B0F0"/>
                </a:solidFill>
                <a:latin typeface="News Gothic MT" panose="020B0604020202020204" pitchFamily="34" charset="0"/>
                <a:ea typeface="Cambria" panose="02040503050406030204" pitchFamily="18" charset="0"/>
                <a:cs typeface="FreesiaUPC" panose="020B0502040204020203" pitchFamily="34" charset="-34"/>
              </a:rPr>
              <a:t>PROCESS</a:t>
            </a:r>
            <a:endParaRPr dirty="0"/>
          </a:p>
        </p:txBody>
      </p:sp>
      <p:sp>
        <p:nvSpPr>
          <p:cNvPr id="72" name="Google Shape;72;p1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114300" lvl="0" indent="0" algn="l" rtl="0">
              <a:spcBef>
                <a:spcPts val="0"/>
              </a:spcBef>
              <a:spcAft>
                <a:spcPts val="0"/>
              </a:spcAft>
              <a:buSzPts val="1800"/>
              <a:buNone/>
            </a:pPr>
            <a:r>
              <a:rPr lang="en" b="1" dirty="0"/>
              <a:t>Challenges</a:t>
            </a:r>
          </a:p>
          <a:p>
            <a:pPr marL="457200" lvl="0" indent="-342900" algn="l" rtl="0">
              <a:spcBef>
                <a:spcPts val="0"/>
              </a:spcBef>
              <a:spcAft>
                <a:spcPts val="0"/>
              </a:spcAft>
              <a:buSzPts val="1800"/>
              <a:buChar char="●"/>
            </a:pPr>
            <a:endParaRPr lang="en" dirty="0"/>
          </a:p>
          <a:p>
            <a:pPr marL="457200" lvl="0" indent="-342900" algn="l" rtl="0">
              <a:spcBef>
                <a:spcPts val="0"/>
              </a:spcBef>
              <a:spcAft>
                <a:spcPts val="0"/>
              </a:spcAft>
              <a:buSzPts val="1800"/>
              <a:buChar char="●"/>
            </a:pPr>
            <a:r>
              <a:rPr lang="en" dirty="0"/>
              <a:t>Getting the Map API to respond to the search button. </a:t>
            </a:r>
          </a:p>
          <a:p>
            <a:pPr marL="457200" lvl="0" indent="-342900" algn="l" rtl="0">
              <a:spcBef>
                <a:spcPts val="0"/>
              </a:spcBef>
              <a:spcAft>
                <a:spcPts val="0"/>
              </a:spcAft>
              <a:buSzPts val="1800"/>
              <a:buChar char="●"/>
            </a:pPr>
            <a:r>
              <a:rPr lang="en" dirty="0"/>
              <a:t>Getting High res images from the picture API</a:t>
            </a:r>
          </a:p>
          <a:p>
            <a:pPr marL="457200" lvl="0" indent="-342900" algn="l" rtl="0">
              <a:spcBef>
                <a:spcPts val="0"/>
              </a:spcBef>
              <a:spcAft>
                <a:spcPts val="0"/>
              </a:spcAft>
              <a:buSzPts val="1800"/>
              <a:buChar char="●"/>
            </a:pPr>
            <a:r>
              <a:rPr lang="en-GB" dirty="0"/>
              <a:t>Look and feel of currency and weather app with </a:t>
            </a:r>
          </a:p>
          <a:p>
            <a:pPr marL="457200" lvl="0" indent="-342900" algn="l" rtl="0">
              <a:spcBef>
                <a:spcPts val="0"/>
              </a:spcBef>
              <a:spcAft>
                <a:spcPts val="0"/>
              </a:spcAft>
              <a:buSzPts val="1800"/>
              <a:buChar char="●"/>
            </a:pPr>
            <a:r>
              <a:rPr lang="en-GB" dirty="0"/>
              <a:t>respect to a</a:t>
            </a:r>
            <a:r>
              <a:rPr lang="en" dirty="0"/>
              <a:t>lignment with rest of application. </a:t>
            </a:r>
          </a:p>
          <a:p>
            <a:pPr marL="457200" lvl="0" indent="-342900" algn="l" rtl="0">
              <a:spcBef>
                <a:spcPts val="0"/>
              </a:spcBef>
              <a:spcAft>
                <a:spcPts val="0"/>
              </a:spcAft>
              <a:buSzPts val="1800"/>
              <a:buChar char="●"/>
            </a:pPr>
            <a:r>
              <a:rPr lang="en" dirty="0"/>
              <a:t>Merge conflicts if we were working on same file. </a:t>
            </a:r>
          </a:p>
          <a:p>
            <a:pPr marL="457200" lvl="0" indent="-342900" algn="l" rtl="0">
              <a:spcBef>
                <a:spcPts val="0"/>
              </a:spcBef>
              <a:spcAft>
                <a:spcPts val="0"/>
              </a:spcAft>
              <a:buSzPts val="1800"/>
              <a:buChar char="●"/>
            </a:pPr>
            <a:endParaRPr lang="en" dirty="0"/>
          </a:p>
          <a:p>
            <a:pPr marL="114300" lvl="0" indent="0" algn="l" rtl="0">
              <a:spcBef>
                <a:spcPts val="0"/>
              </a:spcBef>
              <a:spcAft>
                <a:spcPts val="0"/>
              </a:spcAft>
              <a:buSzPts val="1800"/>
              <a:buNone/>
            </a:pPr>
            <a:endParaRPr dirty="0"/>
          </a:p>
        </p:txBody>
      </p:sp>
      <p:pic>
        <p:nvPicPr>
          <p:cNvPr id="1026" name="Picture 2">
            <a:extLst>
              <a:ext uri="{FF2B5EF4-FFF2-40B4-BE49-F238E27FC236}">
                <a16:creationId xmlns:a16="http://schemas.microsoft.com/office/drawing/2014/main" id="{18AD7AB3-02AC-4FBF-14A6-963747075F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44133" y="530274"/>
            <a:ext cx="2636850" cy="35659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93797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rgbClr val="00B0F0"/>
                </a:solidFill>
                <a:latin typeface="News Gothic MT" panose="020B0604020202020204" pitchFamily="34" charset="0"/>
                <a:ea typeface="Cambria" panose="02040503050406030204" pitchFamily="18" charset="0"/>
                <a:cs typeface="FreesiaUPC" panose="020B0502040204020203" pitchFamily="34" charset="-34"/>
              </a:rPr>
              <a:t>PROCESS</a:t>
            </a:r>
            <a:endParaRPr dirty="0"/>
          </a:p>
        </p:txBody>
      </p:sp>
      <p:sp>
        <p:nvSpPr>
          <p:cNvPr id="72" name="Google Shape;72;p1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114300" lvl="0" indent="0" algn="l" rtl="0">
              <a:spcBef>
                <a:spcPts val="0"/>
              </a:spcBef>
              <a:spcAft>
                <a:spcPts val="0"/>
              </a:spcAft>
              <a:buSzPts val="1800"/>
              <a:buNone/>
            </a:pPr>
            <a:r>
              <a:rPr lang="en" b="1" dirty="0"/>
              <a:t>Successes</a:t>
            </a:r>
          </a:p>
          <a:p>
            <a:pPr marL="114300" lvl="0" indent="0" algn="l" rtl="0">
              <a:spcBef>
                <a:spcPts val="0"/>
              </a:spcBef>
              <a:spcAft>
                <a:spcPts val="0"/>
              </a:spcAft>
              <a:buSzPts val="1800"/>
              <a:buNone/>
            </a:pPr>
            <a:endParaRPr lang="en" b="1" dirty="0"/>
          </a:p>
          <a:p>
            <a:pPr marL="457200" lvl="0" indent="-342900" algn="l" rtl="0">
              <a:spcBef>
                <a:spcPts val="0"/>
              </a:spcBef>
              <a:spcAft>
                <a:spcPts val="0"/>
              </a:spcAft>
              <a:buSzPts val="1800"/>
              <a:buChar char="●"/>
            </a:pPr>
            <a:r>
              <a:rPr lang="en" dirty="0"/>
              <a:t>Working well within a team and managing the list of taks so </a:t>
            </a:r>
            <a:r>
              <a:rPr lang="en-GB" dirty="0"/>
              <a:t>everyone</a:t>
            </a:r>
            <a:r>
              <a:rPr lang="en" dirty="0"/>
              <a:t> had some time on each section (HTML, CSS, Java)</a:t>
            </a:r>
          </a:p>
          <a:p>
            <a:pPr marL="457200" lvl="0" indent="-342900" algn="l" rtl="0">
              <a:spcBef>
                <a:spcPts val="0"/>
              </a:spcBef>
              <a:spcAft>
                <a:spcPts val="0"/>
              </a:spcAft>
              <a:buSzPts val="1800"/>
              <a:buChar char="●"/>
            </a:pPr>
            <a:r>
              <a:rPr lang="en" dirty="0"/>
              <a:t>Creating a MVP within </a:t>
            </a:r>
            <a:r>
              <a:rPr lang="en-GB" dirty="0"/>
              <a:t>the</a:t>
            </a:r>
            <a:r>
              <a:rPr lang="en" dirty="0"/>
              <a:t> given time frame. </a:t>
            </a:r>
          </a:p>
          <a:p>
            <a:pPr marL="457200" lvl="0" indent="-342900" algn="l" rtl="0">
              <a:spcBef>
                <a:spcPts val="0"/>
              </a:spcBef>
              <a:spcAft>
                <a:spcPts val="0"/>
              </a:spcAft>
              <a:buSzPts val="1800"/>
              <a:buChar char="●"/>
            </a:pPr>
            <a:r>
              <a:rPr lang="en-US" dirty="0"/>
              <a:t>Gained additional knowledge on Bootstrap and </a:t>
            </a:r>
            <a:r>
              <a:rPr lang="en-US" dirty="0" err="1"/>
              <a:t>Javascript</a:t>
            </a:r>
            <a:r>
              <a:rPr lang="en-US" dirty="0"/>
              <a:t>.</a:t>
            </a:r>
          </a:p>
          <a:p>
            <a:pPr marL="457200" lvl="0" indent="-342900" algn="l" rtl="0">
              <a:spcBef>
                <a:spcPts val="0"/>
              </a:spcBef>
              <a:spcAft>
                <a:spcPts val="0"/>
              </a:spcAft>
              <a:buSzPts val="1800"/>
              <a:buChar char="●"/>
            </a:pPr>
            <a:r>
              <a:rPr lang="en-US" dirty="0"/>
              <a:t>Having a better understanding of </a:t>
            </a:r>
            <a:r>
              <a:rPr lang="en-US" dirty="0" err="1"/>
              <a:t>Github</a:t>
            </a:r>
            <a:r>
              <a:rPr lang="en-US" dirty="0"/>
              <a:t> with regards to creating and merging branches and dealing with merge conflicts.</a:t>
            </a:r>
            <a:endParaRPr dirty="0"/>
          </a:p>
        </p:txBody>
      </p:sp>
      <p:pic>
        <p:nvPicPr>
          <p:cNvPr id="2050" name="Picture 2" descr="What is Twitter Bootstrap | BootstrapDash">
            <a:extLst>
              <a:ext uri="{FF2B5EF4-FFF2-40B4-BE49-F238E27FC236}">
                <a16:creationId xmlns:a16="http://schemas.microsoft.com/office/drawing/2014/main" id="{EEC61D94-B782-BCC9-C738-ADB02A0AFE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90170" y="312875"/>
            <a:ext cx="3055569" cy="133007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ow to Download Files From GitHub">
            <a:extLst>
              <a:ext uri="{FF2B5EF4-FFF2-40B4-BE49-F238E27FC236}">
                <a16:creationId xmlns:a16="http://schemas.microsoft.com/office/drawing/2014/main" id="{BD82BEAD-430F-1FAF-3728-A20AF772214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27141" y="312876"/>
            <a:ext cx="2385524" cy="1335894"/>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708B5A00-F980-0A27-971B-B7FB07C5F6D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83297" y="3452009"/>
            <a:ext cx="2367371" cy="1580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89619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pic>
        <p:nvPicPr>
          <p:cNvPr id="3" name="Picture 2" descr="A screenshot of a video game&#10;&#10;Description automatically generated">
            <a:extLst>
              <a:ext uri="{FF2B5EF4-FFF2-40B4-BE49-F238E27FC236}">
                <a16:creationId xmlns:a16="http://schemas.microsoft.com/office/drawing/2014/main" id="{29B97BE5-3112-2B4B-23C7-95BCC60080FF}"/>
              </a:ext>
            </a:extLst>
          </p:cNvPr>
          <p:cNvPicPr>
            <a:picLocks noChangeAspect="1"/>
          </p:cNvPicPr>
          <p:nvPr/>
        </p:nvPicPr>
        <p:blipFill>
          <a:blip r:embed="rId3"/>
          <a:stretch>
            <a:fillRect/>
          </a:stretch>
        </p:blipFill>
        <p:spPr>
          <a:xfrm>
            <a:off x="0" y="150931"/>
            <a:ext cx="9144000" cy="4841638"/>
          </a:xfrm>
          <a:prstGeom prst="rect">
            <a:avLst/>
          </a:prstGeom>
        </p:spPr>
      </p:pic>
      <p:sp>
        <p:nvSpPr>
          <p:cNvPr id="77" name="Google Shape;77;p17"/>
          <p:cNvSpPr txBox="1">
            <a:spLocks noGrp="1"/>
          </p:cNvSpPr>
          <p:nvPr>
            <p:ph type="title"/>
          </p:nvPr>
        </p:nvSpPr>
        <p:spPr>
          <a:xfrm rot="20230501">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7500" dirty="0">
                <a:solidFill>
                  <a:schemeClr val="bg1"/>
                </a:solidFill>
              </a:rPr>
              <a:t>Demo</a:t>
            </a:r>
            <a:endParaRPr sz="7500" dirty="0">
              <a:solidFill>
                <a:schemeClr val="bg1"/>
              </a:solidFill>
            </a:endParaRPr>
          </a:p>
        </p:txBody>
      </p:sp>
      <p:pic>
        <p:nvPicPr>
          <p:cNvPr id="4" name="Picture 3" descr="Graphical user interface, text, application&#10;&#10;Description automatically generated">
            <a:extLst>
              <a:ext uri="{FF2B5EF4-FFF2-40B4-BE49-F238E27FC236}">
                <a16:creationId xmlns:a16="http://schemas.microsoft.com/office/drawing/2014/main" id="{99E4B7AA-ED3E-C7D9-980F-25AA3BB39430}"/>
              </a:ext>
            </a:extLst>
          </p:cNvPr>
          <p:cNvPicPr>
            <a:picLocks noChangeAspect="1"/>
          </p:cNvPicPr>
          <p:nvPr/>
        </p:nvPicPr>
        <p:blipFill>
          <a:blip r:embed="rId4"/>
          <a:stretch>
            <a:fillRect/>
          </a:stretch>
        </p:blipFill>
        <p:spPr>
          <a:xfrm>
            <a:off x="6835104" y="475785"/>
            <a:ext cx="2308896" cy="1947688"/>
          </a:xfrm>
          <a:prstGeom prst="rect">
            <a:avLst/>
          </a:prstGeom>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46</TotalTime>
  <Words>484</Words>
  <Application>Microsoft Office PowerPoint</Application>
  <PresentationFormat>On-screen Show (16:9)</PresentationFormat>
  <Paragraphs>73</Paragraphs>
  <Slides>11</Slides>
  <Notes>11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11</vt:i4>
      </vt:variant>
    </vt:vector>
  </HeadingPairs>
  <TitlesOfParts>
    <vt:vector size="14" baseType="lpstr">
      <vt:lpstr>Arial</vt:lpstr>
      <vt:lpstr>News Gothic MT</vt:lpstr>
      <vt:lpstr>Simple Light</vt:lpstr>
      <vt:lpstr>Travel App</vt:lpstr>
      <vt:lpstr>Elevator pitch</vt:lpstr>
      <vt:lpstr>CONCEPT</vt:lpstr>
      <vt:lpstr>CONCEPT</vt:lpstr>
      <vt:lpstr>PROCESS</vt:lpstr>
      <vt:lpstr>PROCESS</vt:lpstr>
      <vt:lpstr>PROCESS</vt:lpstr>
      <vt:lpstr>PROCESS</vt:lpstr>
      <vt:lpstr>Demo</vt:lpstr>
      <vt:lpstr>DIRECTIONS FOR FUTURE DEVELOPMENT</vt:lpstr>
      <vt:lpstr>LINKS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Travel App</dc:title>
  <dc:creator>Nick Brink</dc:creator>
  <cp:lastModifiedBy>Nick Brink</cp:lastModifiedBy>
  <cp:revision>1</cp:revision>
  <dcterms:modified xsi:type="dcterms:W3CDTF">2023-02-08T20:54:56Z</dcterms:modified>
</cp:coreProperties>
</file>